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7d91650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7d91650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a326c70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a326c70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7d91650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7d91650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d91650f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d91650f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d91650f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d91650f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7d91650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7d91650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945b627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945b62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7d91650f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7d91650f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7d91650f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7d91650f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945b62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945b62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945b62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945b62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945b62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945b62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7d91650f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7d91650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7d91650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7d91650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8803f67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8803f67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a326c7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a326c7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a326c7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a326c7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www.facebook.com/hawkerfoodgowhere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2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hyperlink" Target="https://www.instagram.com/hawkerfoodgowhere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3.gif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3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7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hyperlink" Target="https://github.com/leejaew/api.jael.ee/blob/master/hawker.md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10275" y="3878500"/>
            <a:ext cx="393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https://www.facebook.com/hawkerfoodgowhere</a:t>
            </a:r>
            <a:r>
              <a:rPr lang="en-GB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61325" y="4421150"/>
            <a:ext cx="4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https://www.instagram.com/hawkerfoodgowhere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023" y="3848263"/>
            <a:ext cx="460652" cy="4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25" y="4390925"/>
            <a:ext cx="460649" cy="4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7875" y="1126425"/>
            <a:ext cx="1550400" cy="11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0850" y="2227750"/>
            <a:ext cx="1521879" cy="11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5601" y="2302575"/>
            <a:ext cx="1550399" cy="106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2050" y="3475550"/>
            <a:ext cx="1359482" cy="10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72725" y="3475550"/>
            <a:ext cx="1650116" cy="10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6542125" y="2088850"/>
            <a:ext cx="10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Vincent Kok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690838" y="3189200"/>
            <a:ext cx="10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Joshua Tay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7455163" y="3262600"/>
            <a:ext cx="10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Roy Ong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5690825" y="4482275"/>
            <a:ext cx="10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Junice Sim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7349850" y="4482275"/>
            <a:ext cx="11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Wendy Leong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450850" y="237000"/>
            <a:ext cx="30000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20">
                <a:solidFill>
                  <a:schemeClr val="lt1"/>
                </a:solidFill>
              </a:rPr>
              <a:t>Bao Buddies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793900" y="3660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Category: Nearby Hawkers</a:t>
            </a:r>
            <a:endParaRPr b="1" sz="3020"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457275"/>
            <a:ext cx="49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Allow users to locate any hawker centres </a:t>
            </a:r>
            <a:r>
              <a:rPr b="1" lang="en-GB" sz="2000">
                <a:solidFill>
                  <a:schemeClr val="dk1"/>
                </a:solidFill>
              </a:rPr>
              <a:t>NEARER</a:t>
            </a:r>
            <a:r>
              <a:rPr lang="en-GB" sz="2000">
                <a:solidFill>
                  <a:schemeClr val="dk1"/>
                </a:solidFill>
              </a:rPr>
              <a:t> to their location with stalls recommendations of that hawker centre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Help tourists, elderlies and working adults to </a:t>
            </a:r>
            <a:r>
              <a:rPr b="1" lang="en-GB" sz="2000">
                <a:solidFill>
                  <a:schemeClr val="dk1"/>
                </a:solidFill>
              </a:rPr>
              <a:t>SAVE TIME</a:t>
            </a:r>
            <a:r>
              <a:rPr lang="en-GB" sz="2000">
                <a:solidFill>
                  <a:schemeClr val="dk1"/>
                </a:solidFill>
              </a:rPr>
              <a:t>, and plan their routes better.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Provide street view for visualizing the hawker centre and map navigation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975" y="1053525"/>
            <a:ext cx="2317225" cy="3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type="title"/>
          </p:nvPr>
        </p:nvSpPr>
        <p:spPr>
          <a:xfrm>
            <a:off x="969450" y="36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Category: Quiz Your Foodie Brain </a:t>
            </a:r>
            <a:endParaRPr b="1" sz="2520"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35425" y="1545050"/>
            <a:ext cx="51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908">
                <a:solidFill>
                  <a:schemeClr val="dk1"/>
                </a:solidFill>
              </a:rPr>
              <a:t>😄</a:t>
            </a:r>
            <a:r>
              <a:rPr lang="en-GB" sz="2150">
                <a:solidFill>
                  <a:schemeClr val="dk1"/>
                </a:solidFill>
              </a:rPr>
              <a:t> </a:t>
            </a:r>
            <a:r>
              <a:rPr lang="en-GB" sz="2150">
                <a:solidFill>
                  <a:schemeClr val="dk1"/>
                </a:solidFill>
              </a:rPr>
              <a:t>Provide quizzes on our local food just for fun (new insights and information in interactive ways)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162"/>
              <a:buFont typeface="Arial"/>
              <a:buNone/>
            </a:pPr>
            <a:r>
              <a:rPr lang="en-GB" sz="2150">
                <a:solidFill>
                  <a:schemeClr val="dk1"/>
                </a:solidFill>
              </a:rPr>
              <a:t>😄 Earn </a:t>
            </a:r>
            <a:r>
              <a:rPr b="1" lang="en-GB" sz="2150">
                <a:solidFill>
                  <a:schemeClr val="dk1"/>
                </a:solidFill>
              </a:rPr>
              <a:t>Bao points</a:t>
            </a:r>
            <a:r>
              <a:rPr lang="en-GB" sz="2150">
                <a:solidFill>
                  <a:schemeClr val="dk1"/>
                </a:solidFill>
              </a:rPr>
              <a:t> for discounts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049" y="1209000"/>
            <a:ext cx="1954250" cy="35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875" y="3118751"/>
            <a:ext cx="1832050" cy="18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Category: Fun Facts </a:t>
            </a:r>
            <a:endParaRPr b="1" sz="252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100" y="1257396"/>
            <a:ext cx="2151075" cy="361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412525" y="1658900"/>
            <a:ext cx="4985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😄 Fun facts information for tourist to understand our local hawker culture!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Informative to educate users with providing fresh, useful insights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Category: FAQs</a:t>
            </a:r>
            <a:endParaRPr b="1" sz="2520"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412525" y="1658900"/>
            <a:ext cx="498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😄 Frequently Asked Questions on using the platform as well hawkers related like how to use CDC vouchers</a:t>
            </a:r>
            <a:endParaRPr sz="20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650" y="1193700"/>
            <a:ext cx="2224500" cy="37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Category: Trending News</a:t>
            </a:r>
            <a:endParaRPr b="1" sz="252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412525" y="1658900"/>
            <a:ext cx="49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😄 Display the trending news </a:t>
            </a:r>
            <a:endParaRPr sz="20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824" y="1871299"/>
            <a:ext cx="2615281" cy="21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506" y="2822644"/>
            <a:ext cx="2454400" cy="21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020"/>
              <a:t>User Experience Survey</a:t>
            </a:r>
            <a:endParaRPr b="1" sz="3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20"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s it easy for you to use the chatbot?. Number of responses: 27 responses." id="198" name="Google Shape;198;p27"/>
          <p:cNvPicPr preferRelativeResize="0"/>
          <p:nvPr/>
        </p:nvPicPr>
        <p:blipFill rotWithShape="1">
          <a:blip r:embed="rId5">
            <a:alphaModFix/>
          </a:blip>
          <a:srcRect b="10666" l="0" r="0" t="0"/>
          <a:stretch/>
        </p:blipFill>
        <p:spPr>
          <a:xfrm>
            <a:off x="199900" y="1380399"/>
            <a:ext cx="4232676" cy="1796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other features do you wish the chatbot should also have?. Number of responses: 27 responses." id="199" name="Google Shape;199;p27"/>
          <p:cNvPicPr preferRelativeResize="0"/>
          <p:nvPr/>
        </p:nvPicPr>
        <p:blipFill rotWithShape="1">
          <a:blip r:embed="rId6">
            <a:alphaModFix/>
          </a:blip>
          <a:srcRect b="9096" l="2769" r="21980" t="8353"/>
          <a:stretch/>
        </p:blipFill>
        <p:spPr>
          <a:xfrm>
            <a:off x="4748050" y="3176412"/>
            <a:ext cx="4232676" cy="1953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How likely would you use this chatbot to help find your nearby hawker center and food recommendations for hawker center across SG?. Number of responses: 27 responses." id="200" name="Google Shape;200;p27"/>
          <p:cNvPicPr preferRelativeResize="0"/>
          <p:nvPr/>
        </p:nvPicPr>
        <p:blipFill rotWithShape="1">
          <a:blip r:embed="rId7">
            <a:alphaModFix/>
          </a:blip>
          <a:srcRect b="12546" l="0" r="0" t="6297"/>
          <a:stretch/>
        </p:blipFill>
        <p:spPr>
          <a:xfrm>
            <a:off x="4632475" y="1304868"/>
            <a:ext cx="4232676" cy="1746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ill you recommend this chatbot to your friends?. Number of responses: 27 responses." id="201" name="Google Shape;201;p27"/>
          <p:cNvPicPr preferRelativeResize="0"/>
          <p:nvPr/>
        </p:nvPicPr>
        <p:blipFill rotWithShape="1">
          <a:blip r:embed="rId8">
            <a:alphaModFix/>
          </a:blip>
          <a:srcRect b="10075" l="3023" r="5073" t="7606"/>
          <a:stretch/>
        </p:blipFill>
        <p:spPr>
          <a:xfrm>
            <a:off x="0" y="3251950"/>
            <a:ext cx="4632478" cy="17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59600" y="1755450"/>
            <a:ext cx="3420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20">
                <a:solidFill>
                  <a:schemeClr val="dk1"/>
                </a:solidFill>
                <a:highlight>
                  <a:srgbClr val="FFFF00"/>
                </a:highlight>
              </a:rPr>
              <a:t>&gt;80%</a:t>
            </a:r>
            <a:r>
              <a:rPr b="1" lang="en-GB" sz="302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sz="302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4748050" y="1658200"/>
            <a:ext cx="3420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20">
                <a:solidFill>
                  <a:schemeClr val="dk1"/>
                </a:solidFill>
                <a:highlight>
                  <a:srgbClr val="FFFF00"/>
                </a:highlight>
              </a:rPr>
              <a:t>&gt;65%</a:t>
            </a:r>
            <a:r>
              <a:rPr b="1" lang="en-GB" sz="302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sz="302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-23727" y="3539100"/>
            <a:ext cx="1200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20">
                <a:solidFill>
                  <a:schemeClr val="dk1"/>
                </a:solidFill>
                <a:highlight>
                  <a:srgbClr val="FFFF00"/>
                </a:highlight>
              </a:rPr>
              <a:t>&gt;70%</a:t>
            </a:r>
            <a:r>
              <a:rPr b="1" lang="en-GB" sz="302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sz="302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To the Future and Beyond ~ </a:t>
            </a:r>
            <a:r>
              <a:rPr lang="en-GB" sz="3020"/>
              <a:t>🚀</a:t>
            </a:r>
            <a:endParaRPr sz="3020"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457275"/>
            <a:ext cx="67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solidFill>
                  <a:schemeClr val="dk1"/>
                </a:solidFill>
              </a:rPr>
              <a:t> After this challenge, we hope to push further…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162"/>
              <a:buFont typeface="Arial"/>
              <a:buNone/>
            </a:pPr>
            <a:r>
              <a:rPr lang="en-GB" sz="2150">
                <a:solidFill>
                  <a:schemeClr val="dk1"/>
                </a:solidFill>
              </a:rPr>
              <a:t>📦 Food </a:t>
            </a:r>
            <a:r>
              <a:rPr b="1" lang="en-GB" sz="2150">
                <a:solidFill>
                  <a:schemeClr val="dk1"/>
                </a:solidFill>
              </a:rPr>
              <a:t>ordering and delivery </a:t>
            </a:r>
            <a:endParaRPr b="1"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162"/>
              <a:buFont typeface="Arial"/>
              <a:buNone/>
            </a:pPr>
            <a:r>
              <a:rPr lang="en-GB" sz="2150">
                <a:solidFill>
                  <a:schemeClr val="dk1"/>
                </a:solidFill>
              </a:rPr>
              <a:t>💻 Create a scanning device at all hawker stalls to determine L</a:t>
            </a:r>
            <a:r>
              <a:rPr b="1" lang="en-GB" sz="2150">
                <a:solidFill>
                  <a:schemeClr val="dk1"/>
                </a:solidFill>
              </a:rPr>
              <a:t>IVE updates of what time they are closing</a:t>
            </a:r>
            <a:r>
              <a:rPr lang="en-GB" sz="2150">
                <a:solidFill>
                  <a:schemeClr val="dk1"/>
                </a:solidFill>
              </a:rPr>
              <a:t> whether are they open or close on that day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162"/>
              <a:buFont typeface="Arial"/>
              <a:buNone/>
            </a:pPr>
            <a:r>
              <a:rPr lang="en-GB" sz="2150">
                <a:solidFill>
                  <a:schemeClr val="dk1"/>
                </a:solidFill>
              </a:rPr>
              <a:t>📘 Need more than </a:t>
            </a:r>
            <a:r>
              <a:rPr b="1" lang="en-GB" sz="2150">
                <a:solidFill>
                  <a:schemeClr val="dk1"/>
                </a:solidFill>
              </a:rPr>
              <a:t>English translation</a:t>
            </a:r>
            <a:r>
              <a:rPr lang="en-GB" sz="2150">
                <a:solidFill>
                  <a:schemeClr val="dk1"/>
                </a:solidFill>
              </a:rPr>
              <a:t> for our app.</a:t>
            </a:r>
            <a:endParaRPr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162"/>
              <a:buFont typeface="Arial"/>
              <a:buNone/>
            </a:pPr>
            <a:r>
              <a:rPr lang="en-GB" sz="2150">
                <a:solidFill>
                  <a:schemeClr val="dk1"/>
                </a:solidFill>
              </a:rPr>
              <a:t>🏬 </a:t>
            </a:r>
            <a:r>
              <a:rPr b="1" lang="en-GB" sz="2150">
                <a:solidFill>
                  <a:schemeClr val="dk1"/>
                </a:solidFill>
              </a:rPr>
              <a:t>Food Discovery trail</a:t>
            </a:r>
            <a:endParaRPr b="1" sz="2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781"/>
              <a:buFont typeface="Arial"/>
              <a:buNone/>
            </a:pPr>
            <a:r>
              <a:rPr lang="en-GB" sz="3020">
                <a:solidFill>
                  <a:schemeClr val="dk1"/>
                </a:solidFill>
              </a:rPr>
              <a:t>🚀</a:t>
            </a:r>
            <a:r>
              <a:rPr lang="en-GB" sz="2162">
                <a:solidFill>
                  <a:schemeClr val="dk1"/>
                </a:solidFill>
              </a:rPr>
              <a:t> Filter by price range as well</a:t>
            </a:r>
            <a:endParaRPr sz="21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</a:t>
            </a:r>
            <a:r>
              <a:rPr b="1" lang="en-GB" sz="2000">
                <a:solidFill>
                  <a:schemeClr val="dk1"/>
                </a:solidFill>
              </a:rPr>
              <a:t>Respond more personal and specific</a:t>
            </a:r>
            <a:r>
              <a:rPr lang="en-GB" sz="2000">
                <a:solidFill>
                  <a:schemeClr val="dk1"/>
                </a:solidFill>
              </a:rPr>
              <a:t> by analysis the input key in by users. </a:t>
            </a:r>
            <a:endParaRPr b="1" sz="2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77553" l="13885" r="16476" t="11312"/>
          <a:stretch/>
        </p:blipFill>
        <p:spPr>
          <a:xfrm>
            <a:off x="7179050" y="4348700"/>
            <a:ext cx="1791025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6">
            <a:alphaModFix/>
          </a:blip>
          <a:srcRect b="39569" l="14214" r="16143" t="43912"/>
          <a:stretch/>
        </p:blipFill>
        <p:spPr>
          <a:xfrm>
            <a:off x="7140775" y="3329525"/>
            <a:ext cx="1791025" cy="8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7">
            <a:alphaModFix/>
          </a:blip>
          <a:srcRect b="73188" l="14832" r="24752" t="12822"/>
          <a:stretch/>
        </p:blipFill>
        <p:spPr>
          <a:xfrm>
            <a:off x="7259400" y="2395725"/>
            <a:ext cx="1553774" cy="7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Appendix</a:t>
            </a:r>
            <a:endParaRPr b="1" sz="2520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412525" y="1658900"/>
            <a:ext cx="3519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API involved: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Hawker API: </a:t>
            </a:r>
            <a:r>
              <a:rPr lang="en-GB" sz="2000" u="sng">
                <a:solidFill>
                  <a:schemeClr val="hlink"/>
                </a:solidFill>
                <a:hlinkClick r:id="rId5"/>
              </a:rPr>
              <a:t>https://github.com/leejaew/api.jael.ee/blob/master/hawker.md</a:t>
            </a:r>
            <a:r>
              <a:rPr lang="en-GB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Rev-geo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Google Map Embed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Google Street View</a:t>
            </a:r>
            <a:endParaRPr sz="2000"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6">
            <a:alphaModFix/>
          </a:blip>
          <a:srcRect b="32593" l="14544" r="0" t="12626"/>
          <a:stretch/>
        </p:blipFill>
        <p:spPr>
          <a:xfrm>
            <a:off x="4019900" y="1875375"/>
            <a:ext cx="2197750" cy="28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3324" y="1876575"/>
            <a:ext cx="3052300" cy="139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8">
            <a:alphaModFix/>
          </a:blip>
          <a:srcRect b="0" l="0" r="0" t="42729"/>
          <a:stretch/>
        </p:blipFill>
        <p:spPr>
          <a:xfrm>
            <a:off x="6033325" y="3218700"/>
            <a:ext cx="2474350" cy="10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50"/>
              <a:t>😐 </a:t>
            </a:r>
            <a:r>
              <a:rPr b="1" lang="en-GB" sz="2550" u="sng">
                <a:solidFill>
                  <a:srgbClr val="CC4125"/>
                </a:solidFill>
              </a:rPr>
              <a:t>Hit by </a:t>
            </a:r>
            <a:r>
              <a:rPr b="1" lang="en-GB" sz="2550" u="sng">
                <a:solidFill>
                  <a:srgbClr val="CC4125"/>
                </a:solidFill>
              </a:rPr>
              <a:t>Covid</a:t>
            </a:r>
            <a:r>
              <a:rPr b="1" lang="en-GB" sz="2550"/>
              <a:t>, s</a:t>
            </a:r>
            <a:r>
              <a:rPr lang="en-GB" sz="2550"/>
              <a:t>ome of the hawkers centers have to close for covid cleansing or periodic cleaning. Some due to lack of customers, either open late or close early - </a:t>
            </a:r>
            <a:r>
              <a:rPr b="1" lang="en-GB" sz="2550" u="sng">
                <a:solidFill>
                  <a:srgbClr val="CC4125"/>
                </a:solidFill>
              </a:rPr>
              <a:t>Inconsistent opening hours</a:t>
            </a:r>
            <a:endParaRPr b="1" sz="2550" u="sng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50"/>
              <a:t>😐 Many times </a:t>
            </a:r>
            <a:r>
              <a:rPr b="1" lang="en-GB" sz="2550" u="sng">
                <a:solidFill>
                  <a:srgbClr val="CC4125"/>
                </a:solidFill>
              </a:rPr>
              <a:t>busy working adults</a:t>
            </a:r>
            <a:r>
              <a:rPr lang="en-GB" sz="2550" u="sng"/>
              <a:t> </a:t>
            </a:r>
            <a:r>
              <a:rPr lang="en-GB" sz="2550"/>
              <a:t>at CBD area walk all the way to the Hawkers, only to realize that their favorite hawkers stalls are</a:t>
            </a:r>
            <a:r>
              <a:rPr b="1" lang="en-GB" sz="2550"/>
              <a:t> </a:t>
            </a:r>
            <a:r>
              <a:rPr b="1" lang="en-GB" sz="2550" u="sng">
                <a:solidFill>
                  <a:srgbClr val="CC4125"/>
                </a:solidFill>
              </a:rPr>
              <a:t>closed or long serving time</a:t>
            </a:r>
            <a:endParaRPr b="1" sz="2550" u="sng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50"/>
              <a:t>😐 It's tiring and hot to walk all the way to find the stalls closed especially </a:t>
            </a:r>
            <a:r>
              <a:rPr b="1" lang="en-GB" sz="2550" u="sng">
                <a:solidFill>
                  <a:srgbClr val="CC4125"/>
                </a:solidFill>
              </a:rPr>
              <a:t>elderly with walking difficulties</a:t>
            </a:r>
            <a:endParaRPr b="1" sz="2550" u="sng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50"/>
              <a:t>😐 </a:t>
            </a:r>
            <a:r>
              <a:rPr b="1" lang="en-GB" sz="2550" u="sng">
                <a:solidFill>
                  <a:srgbClr val="CC4125"/>
                </a:solidFill>
              </a:rPr>
              <a:t>Tourist are not sure on the local hawkers culture</a:t>
            </a:r>
            <a:r>
              <a:rPr lang="en-GB" sz="2550"/>
              <a:t> and go about</a:t>
            </a:r>
            <a:endParaRPr b="1" sz="25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Problem Statement (The Why?)</a:t>
            </a:r>
            <a:endParaRPr b="1" sz="302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3020"/>
              <a:t>Create a Chatbot that can …</a:t>
            </a:r>
            <a:endParaRPr b="1" sz="302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538450"/>
            <a:ext cx="8520600" cy="3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✔️Help </a:t>
            </a:r>
            <a:r>
              <a:rPr b="1" lang="en-GB" sz="1600" u="sng">
                <a:solidFill>
                  <a:srgbClr val="0000FF"/>
                </a:solidFill>
              </a:rPr>
              <a:t>search out nearby hawker centres</a:t>
            </a:r>
            <a:r>
              <a:rPr lang="en-GB" sz="1600">
                <a:solidFill>
                  <a:srgbClr val="6AA84F"/>
                </a:solidFill>
              </a:rPr>
              <a:t> </a:t>
            </a:r>
            <a:r>
              <a:rPr lang="en-GB" sz="1600"/>
              <a:t>within seconds at your location(or some hawker centres nearby).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✔️ </a:t>
            </a:r>
            <a:r>
              <a:rPr b="1" lang="en-GB" sz="1600" u="sng">
                <a:solidFill>
                  <a:srgbClr val="0000FF"/>
                </a:solidFill>
              </a:rPr>
              <a:t>Tells you the waiting time</a:t>
            </a:r>
            <a:r>
              <a:rPr lang="en-GB" sz="1600">
                <a:solidFill>
                  <a:srgbClr val="6AA84F"/>
                </a:solidFill>
              </a:rPr>
              <a:t> </a:t>
            </a:r>
            <a:r>
              <a:rPr lang="en-GB" sz="1600"/>
              <a:t>for the stalls before you head out to the hawkers, so that you can plan your lunch time well !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✔️ Tells you the </a:t>
            </a:r>
            <a:r>
              <a:rPr b="1" lang="en-GB" sz="1600" u="sng">
                <a:solidFill>
                  <a:srgbClr val="0000FF"/>
                </a:solidFill>
              </a:rPr>
              <a:t>opening and closing hours</a:t>
            </a:r>
            <a:r>
              <a:rPr lang="en-GB" sz="1600">
                <a:solidFill>
                  <a:srgbClr val="0000FF"/>
                </a:solidFill>
              </a:rPr>
              <a:t> </a:t>
            </a:r>
            <a:r>
              <a:rPr lang="en-GB" sz="1600"/>
              <a:t>of the hawker centres and stalls to avoid disappointment of not getting your favorite food!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✔️ </a:t>
            </a:r>
            <a:r>
              <a:rPr b="1" lang="en-GB" sz="1600" u="sng">
                <a:solidFill>
                  <a:srgbClr val="0000FF"/>
                </a:solidFill>
              </a:rPr>
              <a:t>Recommends</a:t>
            </a:r>
            <a:r>
              <a:rPr lang="en-GB" sz="1600" u="sng">
                <a:solidFill>
                  <a:srgbClr val="6AA84F"/>
                </a:solidFill>
              </a:rPr>
              <a:t> </a:t>
            </a:r>
            <a:r>
              <a:rPr lang="en-GB" sz="1600"/>
              <a:t>you what to eat and at where so that you can avoid roaming around.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✔️ Provide </a:t>
            </a:r>
            <a:r>
              <a:rPr b="1" lang="en-GB" sz="1600" u="sng">
                <a:solidFill>
                  <a:srgbClr val="0000FF"/>
                </a:solidFill>
              </a:rPr>
              <a:t>quizzes on our local food just for </a:t>
            </a:r>
            <a:r>
              <a:rPr b="1" lang="en-GB" sz="1600" u="sng">
                <a:solidFill>
                  <a:srgbClr val="0000FF"/>
                </a:solidFill>
              </a:rPr>
              <a:t>fun and information</a:t>
            </a:r>
            <a:r>
              <a:rPr b="1" lang="en-GB" sz="1600" u="sng">
                <a:solidFill>
                  <a:srgbClr val="0000FF"/>
                </a:solidFill>
              </a:rPr>
              <a:t> </a:t>
            </a:r>
            <a:r>
              <a:rPr lang="en-GB" sz="1600"/>
              <a:t>for tourist to understand our local cuisines and hawker culture!</a:t>
            </a:r>
            <a:endParaRPr sz="16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Our Goals</a:t>
            </a:r>
            <a:endParaRPr b="1" sz="302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Hawker stalls to have gradual improvement with business.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😄</a:t>
            </a:r>
            <a:r>
              <a:rPr lang="en-GB" sz="2000">
                <a:solidFill>
                  <a:schemeClr val="dk1"/>
                </a:solidFill>
              </a:rPr>
              <a:t> Working adults and families to plan their lunch time, to avoid lunch time rush hours.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😄 </a:t>
            </a:r>
            <a:r>
              <a:rPr lang="en-GB" sz="2000">
                <a:solidFill>
                  <a:schemeClr val="dk1"/>
                </a:solidFill>
              </a:rPr>
              <a:t>Tourists know their way around Singapore who is known for our delicious local cuisines and hawker cultures in SG.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😄 </a:t>
            </a:r>
            <a:r>
              <a:rPr lang="en-GB" sz="2000">
                <a:solidFill>
                  <a:schemeClr val="dk1"/>
                </a:solidFill>
              </a:rPr>
              <a:t>Elderlies to have adequate information on the hawker opening and closing hours, plus the waiting time to avoid unnecessarily walking distance.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1430700" y="445025"/>
            <a:ext cx="74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220"/>
              <a:t>Our Technical Backend - Nearby Hawker Centre</a:t>
            </a:r>
            <a:endParaRPr b="1" sz="222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-2094" l="8150" r="21217" t="87776"/>
          <a:stretch/>
        </p:blipFill>
        <p:spPr>
          <a:xfrm>
            <a:off x="473950" y="1685250"/>
            <a:ext cx="8096401" cy="5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473950" y="2238250"/>
            <a:ext cx="8198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50">
                <a:solidFill>
                  <a:schemeClr val="dk2"/>
                </a:solidFill>
              </a:rPr>
              <a:t>Obtain the </a:t>
            </a:r>
            <a:r>
              <a:rPr b="1" lang="en-GB" sz="1650">
                <a:solidFill>
                  <a:schemeClr val="dk2"/>
                </a:solidFill>
              </a:rPr>
              <a:t>postal code</a:t>
            </a:r>
            <a:r>
              <a:rPr lang="en-GB" sz="1650">
                <a:solidFill>
                  <a:schemeClr val="dk2"/>
                </a:solidFill>
              </a:rPr>
              <a:t> of user’s current location </a:t>
            </a:r>
            <a:r>
              <a:rPr lang="en-GB" sz="1250">
                <a:solidFill>
                  <a:schemeClr val="dk2"/>
                </a:solidFill>
              </a:rPr>
              <a:t>(eg. “370049”). Extract the first 2 number (“37”)</a:t>
            </a:r>
            <a:endParaRPr sz="1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438" y="2774413"/>
            <a:ext cx="7343425" cy="16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75575" y="4609025"/>
            <a:ext cx="8198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50">
                <a:solidFill>
                  <a:schemeClr val="dk2"/>
                </a:solidFill>
              </a:rPr>
              <a:t>Compare with database that match “37” which gives “79A Circuit Road Food Centre”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1515500" y="366100"/>
            <a:ext cx="73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20"/>
              <a:t>HawkerFood Go Where Chatbot (Bao Buddy)</a:t>
            </a:r>
            <a:endParaRPr b="1" sz="2620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457275"/>
            <a:ext cx="46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49" y="1079600"/>
            <a:ext cx="2487650" cy="40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6">
            <a:alphaModFix/>
          </a:blip>
          <a:srcRect b="0" l="41941" r="0" t="0"/>
          <a:stretch/>
        </p:blipFill>
        <p:spPr>
          <a:xfrm>
            <a:off x="1458550" y="3068250"/>
            <a:ext cx="2150451" cy="2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7">
            <a:alphaModFix/>
          </a:blip>
          <a:srcRect b="0" l="0" r="41941" t="0"/>
          <a:stretch/>
        </p:blipFill>
        <p:spPr>
          <a:xfrm>
            <a:off x="3608988" y="1304875"/>
            <a:ext cx="2150451" cy="2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8">
            <a:alphaModFix/>
          </a:blip>
          <a:srcRect b="0" l="0" r="41941" t="0"/>
          <a:stretch/>
        </p:blipFill>
        <p:spPr>
          <a:xfrm>
            <a:off x="1458550" y="1304863"/>
            <a:ext cx="2150451" cy="2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9">
            <a:alphaModFix/>
          </a:blip>
          <a:srcRect b="4465" l="4268" r="42244" t="16364"/>
          <a:stretch/>
        </p:blipFill>
        <p:spPr>
          <a:xfrm>
            <a:off x="3576425" y="3348225"/>
            <a:ext cx="2183024" cy="181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Our UI / UX</a:t>
            </a:r>
            <a:endParaRPr b="1" sz="3020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737450"/>
            <a:ext cx="85206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We thought of using “Bao”(Translate to English as “</a:t>
            </a:r>
            <a:r>
              <a:rPr lang="en-GB" sz="2000">
                <a:solidFill>
                  <a:schemeClr val="dk1"/>
                </a:solidFill>
              </a:rPr>
              <a:t>Bun”</a:t>
            </a:r>
            <a:r>
              <a:rPr lang="en-GB" sz="2000">
                <a:solidFill>
                  <a:schemeClr val="dk1"/>
                </a:solidFill>
              </a:rPr>
              <a:t>) to represent food.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😄</a:t>
            </a:r>
            <a:r>
              <a:rPr lang="en-GB" sz="2000">
                <a:solidFill>
                  <a:schemeClr val="dk1"/>
                </a:solidFill>
              </a:rPr>
              <a:t> Bun being one of the simplest food since ancient food history and is easily recognizable.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😄 </a:t>
            </a:r>
            <a:r>
              <a:rPr lang="en-GB" sz="2000">
                <a:solidFill>
                  <a:schemeClr val="dk1"/>
                </a:solidFill>
              </a:rPr>
              <a:t>We wanted to show a color of excitement and vibrancy when it comes to food, hence we chose Red as the predominantly color.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type="title"/>
          </p:nvPr>
        </p:nvSpPr>
        <p:spPr>
          <a:xfrm>
            <a:off x="1515500" y="366100"/>
            <a:ext cx="73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3020"/>
              <a:t>Category: What to EAT?</a:t>
            </a:r>
            <a:endParaRPr b="1" sz="3020"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457275"/>
            <a:ext cx="60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Gives </a:t>
            </a:r>
            <a:r>
              <a:rPr b="1" lang="en-GB" sz="2000">
                <a:solidFill>
                  <a:schemeClr val="dk1"/>
                </a:solidFill>
              </a:rPr>
              <a:t>recommendation</a:t>
            </a:r>
            <a:r>
              <a:rPr lang="en-GB" sz="2000">
                <a:solidFill>
                  <a:schemeClr val="dk1"/>
                </a:solidFill>
              </a:rPr>
              <a:t> to users of what to eat.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More information of the recommended stalls - </a:t>
            </a:r>
            <a:r>
              <a:rPr b="1" lang="en-GB" sz="2000">
                <a:solidFill>
                  <a:schemeClr val="dk1"/>
                </a:solidFill>
              </a:rPr>
              <a:t>signatures menu &amp; prices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</a:t>
            </a:r>
            <a:r>
              <a:rPr b="1" lang="en-GB" sz="2000">
                <a:solidFill>
                  <a:schemeClr val="dk1"/>
                </a:solidFill>
              </a:rPr>
              <a:t>Opening hours of stalls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</a:t>
            </a:r>
            <a:r>
              <a:rPr b="1" lang="en-GB" sz="2000">
                <a:solidFill>
                  <a:schemeClr val="dk1"/>
                </a:solidFill>
              </a:rPr>
              <a:t>Average serving time NOW</a:t>
            </a:r>
            <a:r>
              <a:rPr lang="en-GB" sz="2000">
                <a:solidFill>
                  <a:schemeClr val="dk1"/>
                </a:solidFill>
              </a:rPr>
              <a:t> to help users to plan their visit time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525" y="1304875"/>
            <a:ext cx="2156141" cy="35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793900" y="3660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Category: List of Hawkers</a:t>
            </a:r>
            <a:endParaRPr b="1" sz="3020"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457275"/>
            <a:ext cx="56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Allow users to choose the </a:t>
            </a:r>
            <a:r>
              <a:rPr b="1" lang="en-GB" sz="2000">
                <a:solidFill>
                  <a:schemeClr val="dk1"/>
                </a:solidFill>
              </a:rPr>
              <a:t>type of cuisines </a:t>
            </a:r>
            <a:r>
              <a:rPr lang="en-GB" sz="2000">
                <a:solidFill>
                  <a:schemeClr val="dk1"/>
                </a:solidFill>
              </a:rPr>
              <a:t>they are interested in from the </a:t>
            </a:r>
            <a:r>
              <a:rPr b="1" lang="en-GB" sz="2000">
                <a:solidFill>
                  <a:schemeClr val="dk1"/>
                </a:solidFill>
              </a:rPr>
              <a:t>list of hawkers across SG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😄 Allow the users to know whether the hawker centre is </a:t>
            </a:r>
            <a:r>
              <a:rPr b="1" lang="en-GB" sz="2000">
                <a:solidFill>
                  <a:schemeClr val="dk1"/>
                </a:solidFill>
              </a:rPr>
              <a:t>OPEN or CLOSE for scheduled cleaning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😄 To allow users to have the </a:t>
            </a:r>
            <a:r>
              <a:rPr b="1" lang="en-GB" sz="2000">
                <a:solidFill>
                  <a:schemeClr val="dk1"/>
                </a:solidFill>
              </a:rPr>
              <a:t>Google Map for easy navigation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83229" cy="13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900" y="1370050"/>
            <a:ext cx="2986025" cy="32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